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September 27, 2011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September 27,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fgutier@yaho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err="1" smtClean="0">
                <a:solidFill>
                  <a:srgbClr val="FF0000"/>
                </a:solidFill>
              </a:rPr>
              <a:t>Oferta</a:t>
            </a:r>
            <a:r>
              <a:rPr lang="en-US" sz="4900" b="1" dirty="0" smtClean="0">
                <a:solidFill>
                  <a:srgbClr val="FF0000"/>
                </a:solidFill>
              </a:rPr>
              <a:t> de </a:t>
            </a:r>
            <a:r>
              <a:rPr lang="en-US" sz="4900" b="1" dirty="0" err="1" smtClean="0">
                <a:solidFill>
                  <a:srgbClr val="FF0000"/>
                </a:solidFill>
              </a:rPr>
              <a:t>navidad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2011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 descr="cupcakes-navid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90" y="295520"/>
            <a:ext cx="3923057" cy="2883284"/>
          </a:xfrm>
          <a:prstGeom prst="rect">
            <a:avLst/>
          </a:prstGeom>
        </p:spPr>
      </p:pic>
      <p:pic>
        <p:nvPicPr>
          <p:cNvPr id="6" name="Picture 5" descr="galletas-navid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90" y="3296384"/>
            <a:ext cx="3923057" cy="2969536"/>
          </a:xfrm>
          <a:prstGeom prst="rect">
            <a:avLst/>
          </a:prstGeom>
        </p:spPr>
      </p:pic>
      <p:pic>
        <p:nvPicPr>
          <p:cNvPr id="3" name="Picture 2" descr="LOGO_SM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132" y="4327036"/>
            <a:ext cx="1615505" cy="161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44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91" y="1027664"/>
            <a:ext cx="7024744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1. Cupcakes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3591" y="2323652"/>
            <a:ext cx="6777317" cy="3696573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Cupcakes de </a:t>
            </a:r>
            <a:r>
              <a:rPr lang="en-US" sz="1800" dirty="0" err="1" smtClean="0"/>
              <a:t>vainilla</a:t>
            </a:r>
            <a:r>
              <a:rPr lang="en-US" sz="1800" dirty="0" smtClean="0"/>
              <a:t> </a:t>
            </a:r>
          </a:p>
          <a:p>
            <a:pPr marL="68580" indent="0">
              <a:buNone/>
            </a:pPr>
            <a:r>
              <a:rPr lang="en-US" sz="1800" dirty="0" err="1" smtClean="0"/>
              <a:t>decorados</a:t>
            </a:r>
            <a:r>
              <a:rPr lang="en-US" sz="1800" dirty="0" smtClean="0"/>
              <a:t> </a:t>
            </a:r>
            <a:r>
              <a:rPr lang="en-US" sz="1800" dirty="0" smtClean="0"/>
              <a:t>con </a:t>
            </a:r>
            <a:r>
              <a:rPr lang="en-US" sz="1800" dirty="0" err="1" smtClean="0"/>
              <a:t>cubierta</a:t>
            </a:r>
            <a:r>
              <a:rPr lang="en-US" sz="1800" dirty="0" smtClean="0"/>
              <a:t> de</a:t>
            </a:r>
          </a:p>
          <a:p>
            <a:pPr marL="68580" indent="0">
              <a:buNone/>
            </a:pPr>
            <a:r>
              <a:rPr lang="en-US" sz="1800" dirty="0" smtClean="0"/>
              <a:t> </a:t>
            </a:r>
            <a:r>
              <a:rPr lang="en-US" sz="1800" dirty="0" err="1" smtClean="0"/>
              <a:t>mantequilla</a:t>
            </a:r>
            <a:r>
              <a:rPr lang="en-US" sz="1800" dirty="0" smtClean="0"/>
              <a:t> </a:t>
            </a:r>
            <a:r>
              <a:rPr lang="en-US" sz="1800" dirty="0" smtClean="0"/>
              <a:t>y </a:t>
            </a:r>
            <a:r>
              <a:rPr lang="en-US" sz="1800" dirty="0" err="1" smtClean="0"/>
              <a:t>pastillaje</a:t>
            </a:r>
            <a:r>
              <a:rPr lang="en-US" sz="1800" dirty="0" smtClean="0"/>
              <a:t> de</a:t>
            </a:r>
          </a:p>
          <a:p>
            <a:pPr marL="68580" indent="0">
              <a:buNone/>
            </a:pPr>
            <a:r>
              <a:rPr lang="en-US" sz="1800" dirty="0" smtClean="0"/>
              <a:t> </a:t>
            </a:r>
            <a:r>
              <a:rPr lang="en-US" sz="1800" dirty="0" err="1" smtClean="0"/>
              <a:t>masemlo</a:t>
            </a:r>
            <a:r>
              <a:rPr lang="en-US" sz="1800" dirty="0" smtClean="0"/>
              <a:t>.</a:t>
            </a:r>
          </a:p>
          <a:p>
            <a:r>
              <a:rPr lang="en-US" sz="1800" dirty="0" err="1" smtClean="0"/>
              <a:t>Empacados</a:t>
            </a:r>
            <a:r>
              <a:rPr lang="en-US" sz="1800" dirty="0" smtClean="0"/>
              <a:t> en </a:t>
            </a:r>
            <a:r>
              <a:rPr lang="en-US" sz="1800" dirty="0" err="1" smtClean="0"/>
              <a:t>cajas</a:t>
            </a:r>
            <a:r>
              <a:rPr lang="en-US" sz="1800" dirty="0" smtClean="0"/>
              <a:t> </a:t>
            </a:r>
          </a:p>
          <a:p>
            <a:pPr marL="68580" indent="0">
              <a:buNone/>
            </a:pPr>
            <a:r>
              <a:rPr lang="en-US" sz="1800" dirty="0" err="1" smtClean="0"/>
              <a:t>blancas</a:t>
            </a:r>
            <a:r>
              <a:rPr lang="en-US" sz="1800" dirty="0" smtClean="0"/>
              <a:t> de </a:t>
            </a:r>
            <a:r>
              <a:rPr lang="en-US" sz="1800" dirty="0" err="1" smtClean="0"/>
              <a:t>cartón</a:t>
            </a:r>
            <a:r>
              <a:rPr lang="en-US" sz="1800" dirty="0" smtClean="0"/>
              <a:t> con </a:t>
            </a:r>
          </a:p>
          <a:p>
            <a:pPr marL="68580" indent="0">
              <a:buNone/>
            </a:pPr>
            <a:r>
              <a:rPr lang="en-US" sz="1800" dirty="0" err="1" smtClean="0"/>
              <a:t>cinta</a:t>
            </a:r>
            <a:r>
              <a:rPr lang="en-US" sz="1800" dirty="0" smtClean="0"/>
              <a:t> </a:t>
            </a:r>
            <a:r>
              <a:rPr lang="en-US" sz="1800" dirty="0" err="1" smtClean="0"/>
              <a:t>alrededor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:</a:t>
            </a:r>
          </a:p>
          <a:p>
            <a:pPr lvl="1"/>
            <a:r>
              <a:rPr lang="en-US" sz="1800" dirty="0" smtClean="0"/>
              <a:t>2 </a:t>
            </a:r>
            <a:r>
              <a:rPr lang="en-US" sz="1800" dirty="0" err="1" smtClean="0"/>
              <a:t>unidades</a:t>
            </a:r>
            <a:r>
              <a:rPr lang="en-US" sz="1800" dirty="0" smtClean="0"/>
              <a:t>: $8.400</a:t>
            </a:r>
          </a:p>
          <a:p>
            <a:pPr lvl="1"/>
            <a:r>
              <a:rPr lang="en-US" sz="1800" dirty="0" smtClean="0"/>
              <a:t>4 </a:t>
            </a:r>
            <a:r>
              <a:rPr lang="en-US" sz="1800" dirty="0" err="1" smtClean="0"/>
              <a:t>unidades</a:t>
            </a:r>
            <a:r>
              <a:rPr lang="en-US" sz="1800" dirty="0" smtClean="0"/>
              <a:t>: $16.500</a:t>
            </a:r>
          </a:p>
          <a:p>
            <a:pPr lvl="1"/>
            <a:r>
              <a:rPr lang="en-US" sz="1800" dirty="0" smtClean="0"/>
              <a:t>6 </a:t>
            </a:r>
            <a:r>
              <a:rPr lang="en-US" sz="1800" dirty="0" err="1" smtClean="0"/>
              <a:t>unidades</a:t>
            </a:r>
            <a:r>
              <a:rPr lang="en-US" sz="1800" dirty="0" smtClean="0"/>
              <a:t>: $25.000</a:t>
            </a:r>
          </a:p>
          <a:p>
            <a:pPr lvl="1"/>
            <a:r>
              <a:rPr lang="en-US" sz="1800" dirty="0" smtClean="0"/>
              <a:t>9 </a:t>
            </a:r>
            <a:r>
              <a:rPr lang="en-US" sz="1800" dirty="0" err="1" smtClean="0"/>
              <a:t>unidades</a:t>
            </a:r>
            <a:r>
              <a:rPr lang="en-US" sz="1800" dirty="0" smtClean="0"/>
              <a:t>: $37.500</a:t>
            </a:r>
          </a:p>
          <a:p>
            <a:r>
              <a:rPr lang="en-US" sz="1800" dirty="0" err="1"/>
              <a:t>Empacados</a:t>
            </a:r>
            <a:r>
              <a:rPr lang="en-US" sz="1800" dirty="0"/>
              <a:t> en </a:t>
            </a:r>
            <a:r>
              <a:rPr lang="en-US" sz="1800" dirty="0" err="1"/>
              <a:t>cajas</a:t>
            </a:r>
            <a:r>
              <a:rPr lang="en-US" sz="1800" dirty="0"/>
              <a:t> </a:t>
            </a:r>
          </a:p>
          <a:p>
            <a:pPr marL="68580" indent="0">
              <a:buNone/>
            </a:pPr>
            <a:r>
              <a:rPr lang="en-US" sz="1800" dirty="0" err="1" smtClean="0"/>
              <a:t>plásticas</a:t>
            </a:r>
            <a:r>
              <a:rPr lang="en-US" sz="1800" dirty="0" smtClean="0"/>
              <a:t> </a:t>
            </a:r>
            <a:r>
              <a:rPr lang="en-US" sz="1800" dirty="0" smtClean="0"/>
              <a:t>con </a:t>
            </a:r>
            <a:r>
              <a:rPr lang="en-US" sz="1800" dirty="0" err="1" smtClean="0"/>
              <a:t>moño</a:t>
            </a:r>
            <a:r>
              <a:rPr lang="en-US" sz="1800" dirty="0" smtClean="0"/>
              <a:t> </a:t>
            </a:r>
            <a:r>
              <a:rPr lang="en-US" sz="1800" dirty="0" err="1"/>
              <a:t>por</a:t>
            </a:r>
            <a:r>
              <a:rPr lang="en-US" sz="1800" dirty="0"/>
              <a:t>:</a:t>
            </a:r>
          </a:p>
          <a:p>
            <a:pPr lvl="1"/>
            <a:r>
              <a:rPr lang="en-US" sz="1800" dirty="0" smtClean="0"/>
              <a:t>6 </a:t>
            </a:r>
            <a:r>
              <a:rPr lang="en-US" sz="1800" dirty="0" err="1" smtClean="0"/>
              <a:t>unidades</a:t>
            </a:r>
            <a:r>
              <a:rPr lang="en-US" sz="1800" dirty="0" smtClean="0"/>
              <a:t>: $27.000</a:t>
            </a:r>
          </a:p>
        </p:txBody>
      </p:sp>
      <p:pic>
        <p:nvPicPr>
          <p:cNvPr id="4" name="Picture 3" descr="cupcakes-navidad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707" y="2081211"/>
            <a:ext cx="4238144" cy="32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64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91" y="1027664"/>
            <a:ext cx="7024744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2. </a:t>
            </a:r>
            <a:r>
              <a:rPr lang="en-US" dirty="0" err="1" smtClean="0">
                <a:solidFill>
                  <a:srgbClr val="FF0000"/>
                </a:solidFill>
              </a:rPr>
              <a:t>Galletas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jengibre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3591" y="2323652"/>
            <a:ext cx="6777317" cy="3508977"/>
          </a:xfrm>
        </p:spPr>
        <p:txBody>
          <a:bodyPr>
            <a:normAutofit/>
          </a:bodyPr>
          <a:lstStyle/>
          <a:p>
            <a:pPr lvl="1"/>
            <a:r>
              <a:rPr lang="en-US" sz="1800" dirty="0" err="1" smtClean="0"/>
              <a:t>Edición</a:t>
            </a:r>
            <a:r>
              <a:rPr lang="en-US" sz="1800" dirty="0" smtClean="0"/>
              <a:t> especial de </a:t>
            </a:r>
            <a:r>
              <a:rPr lang="en-US" sz="1800" dirty="0" err="1" smtClean="0"/>
              <a:t>galletas</a:t>
            </a:r>
            <a:r>
              <a:rPr lang="en-US" sz="1800" dirty="0" smtClean="0"/>
              <a:t> </a:t>
            </a:r>
          </a:p>
          <a:p>
            <a:pPr marL="365760" lvl="1" indent="0">
              <a:buNone/>
            </a:pPr>
            <a:r>
              <a:rPr lang="en-US" sz="1800" dirty="0" smtClean="0"/>
              <a:t>de </a:t>
            </a:r>
            <a:r>
              <a:rPr lang="en-US" sz="1800" dirty="0" err="1" smtClean="0"/>
              <a:t>jengibre</a:t>
            </a:r>
            <a:r>
              <a:rPr lang="en-US" sz="1800" dirty="0" smtClean="0"/>
              <a:t> con </a:t>
            </a:r>
            <a:r>
              <a:rPr lang="en-US" sz="1800" dirty="0" err="1" smtClean="0"/>
              <a:t>motivos</a:t>
            </a:r>
            <a:endParaRPr lang="en-US" sz="1800" dirty="0" smtClean="0"/>
          </a:p>
          <a:p>
            <a:pPr marL="365760" lvl="1" indent="0">
              <a:buNone/>
            </a:pPr>
            <a:r>
              <a:rPr lang="en-US" sz="1800" dirty="0" smtClean="0"/>
              <a:t> </a:t>
            </a:r>
            <a:r>
              <a:rPr lang="en-US" sz="1800" dirty="0" err="1" smtClean="0"/>
              <a:t>navideños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 smtClean="0"/>
              <a:t>1 </a:t>
            </a:r>
            <a:r>
              <a:rPr lang="en-US" sz="1800" dirty="0" err="1" smtClean="0"/>
              <a:t>unidad</a:t>
            </a:r>
            <a:r>
              <a:rPr lang="en-US" sz="1800" dirty="0" smtClean="0"/>
              <a:t> en </a:t>
            </a:r>
            <a:r>
              <a:rPr lang="en-US" sz="1800" dirty="0" err="1" smtClean="0"/>
              <a:t>bolsa</a:t>
            </a:r>
            <a:r>
              <a:rPr lang="en-US" sz="1800" dirty="0" smtClean="0"/>
              <a:t> de</a:t>
            </a:r>
          </a:p>
          <a:p>
            <a:pPr marL="365760" lvl="1" indent="0">
              <a:buNone/>
            </a:pPr>
            <a:r>
              <a:rPr lang="en-US" sz="1800" dirty="0" smtClean="0"/>
              <a:t> </a:t>
            </a:r>
            <a:r>
              <a:rPr lang="en-US" sz="1800" dirty="0" err="1" smtClean="0"/>
              <a:t>celofán</a:t>
            </a:r>
            <a:r>
              <a:rPr lang="en-US" sz="1800" dirty="0" smtClean="0"/>
              <a:t> con </a:t>
            </a:r>
            <a:r>
              <a:rPr lang="en-US" sz="1800" dirty="0" err="1" smtClean="0"/>
              <a:t>lazo</a:t>
            </a:r>
            <a:r>
              <a:rPr lang="en-US" sz="1800" dirty="0" smtClean="0"/>
              <a:t>: $2.800</a:t>
            </a:r>
          </a:p>
          <a:p>
            <a:pPr lvl="1"/>
            <a:r>
              <a:rPr lang="en-US" sz="1800" dirty="0" err="1" smtClean="0"/>
              <a:t>Cajas</a:t>
            </a:r>
            <a:r>
              <a:rPr lang="en-US" sz="1800" dirty="0" smtClean="0"/>
              <a:t> </a:t>
            </a:r>
            <a:r>
              <a:rPr lang="en-US" sz="1800" dirty="0" err="1" smtClean="0"/>
              <a:t>plásticas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:</a:t>
            </a:r>
          </a:p>
          <a:p>
            <a:pPr lvl="2"/>
            <a:r>
              <a:rPr lang="en-US" sz="1600" dirty="0" smtClean="0"/>
              <a:t>4 </a:t>
            </a:r>
            <a:r>
              <a:rPr lang="en-US" sz="1600" dirty="0" err="1" smtClean="0"/>
              <a:t>unidades</a:t>
            </a:r>
            <a:r>
              <a:rPr lang="en-US" sz="1600" dirty="0" smtClean="0"/>
              <a:t>: $11.000</a:t>
            </a:r>
          </a:p>
          <a:p>
            <a:pPr lvl="2"/>
            <a:r>
              <a:rPr lang="en-US" sz="1600" dirty="0" smtClean="0"/>
              <a:t>6 </a:t>
            </a:r>
            <a:r>
              <a:rPr lang="en-US" sz="1600" dirty="0" err="1" smtClean="0"/>
              <a:t>unidades</a:t>
            </a:r>
            <a:r>
              <a:rPr lang="en-US" sz="1600" dirty="0" smtClean="0"/>
              <a:t>: $16.500</a:t>
            </a:r>
          </a:p>
          <a:p>
            <a:pPr lvl="2"/>
            <a:r>
              <a:rPr lang="en-US" sz="1600" dirty="0" smtClean="0"/>
              <a:t>10 </a:t>
            </a:r>
            <a:r>
              <a:rPr lang="en-US" sz="1600" dirty="0" err="1" smtClean="0"/>
              <a:t>unidades</a:t>
            </a:r>
            <a:r>
              <a:rPr lang="en-US" sz="1600" dirty="0" smtClean="0"/>
              <a:t>: $27.000</a:t>
            </a:r>
          </a:p>
          <a:p>
            <a:pPr lvl="2"/>
            <a:r>
              <a:rPr lang="en-US" sz="1600" dirty="0" smtClean="0"/>
              <a:t>14 </a:t>
            </a:r>
            <a:r>
              <a:rPr lang="en-US" sz="1600" dirty="0" err="1" smtClean="0"/>
              <a:t>unidades</a:t>
            </a:r>
            <a:r>
              <a:rPr lang="en-US" sz="1600" dirty="0" smtClean="0"/>
              <a:t>: $37.500</a:t>
            </a:r>
          </a:p>
          <a:p>
            <a:pPr marL="365760" lvl="1" indent="0">
              <a:buNone/>
            </a:pPr>
            <a:endParaRPr lang="en-US" sz="1800" dirty="0"/>
          </a:p>
        </p:txBody>
      </p:sp>
      <p:pic>
        <p:nvPicPr>
          <p:cNvPr id="5" name="Picture 4" descr="galletas-navida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150" y="2665596"/>
            <a:ext cx="4217495" cy="316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8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91" y="1027664"/>
            <a:ext cx="7024744" cy="11430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Condiciones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en-US" dirty="0" err="1" smtClean="0">
                <a:solidFill>
                  <a:srgbClr val="FF0000"/>
                </a:solidFill>
              </a:rPr>
              <a:t>contacto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3591" y="2323652"/>
            <a:ext cx="6777317" cy="3508977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1800" dirty="0" smtClean="0"/>
              <a:t>Los </a:t>
            </a:r>
            <a:r>
              <a:rPr lang="en-US" sz="1800" dirty="0" err="1" smtClean="0"/>
              <a:t>pedidos</a:t>
            </a:r>
            <a:r>
              <a:rPr lang="en-US" sz="1800" dirty="0" smtClean="0"/>
              <a:t> </a:t>
            </a:r>
            <a:r>
              <a:rPr lang="en-US" sz="1800" dirty="0" err="1" smtClean="0"/>
              <a:t>deberán</a:t>
            </a:r>
            <a:r>
              <a:rPr lang="en-US" sz="1800" dirty="0" smtClean="0"/>
              <a:t> </a:t>
            </a:r>
            <a:r>
              <a:rPr lang="en-US" sz="1800" dirty="0" err="1" smtClean="0"/>
              <a:t>hacerse</a:t>
            </a:r>
            <a:r>
              <a:rPr lang="en-US" sz="1800" dirty="0" smtClean="0"/>
              <a:t> con al </a:t>
            </a:r>
            <a:r>
              <a:rPr lang="en-US" sz="1800" dirty="0" err="1" smtClean="0"/>
              <a:t>menos</a:t>
            </a:r>
            <a:r>
              <a:rPr lang="en-US" sz="1800" dirty="0" smtClean="0"/>
              <a:t> 15 </a:t>
            </a:r>
            <a:r>
              <a:rPr lang="en-US" sz="1800" dirty="0" err="1" smtClean="0"/>
              <a:t>días</a:t>
            </a:r>
            <a:r>
              <a:rPr lang="en-US" sz="1800" dirty="0" smtClean="0"/>
              <a:t> </a:t>
            </a:r>
            <a:r>
              <a:rPr lang="en-US" sz="1800" dirty="0" err="1" smtClean="0"/>
              <a:t>hábiles</a:t>
            </a:r>
            <a:r>
              <a:rPr lang="en-US" sz="1800" dirty="0" smtClean="0"/>
              <a:t> de </a:t>
            </a:r>
            <a:r>
              <a:rPr lang="en-US" sz="1800" dirty="0" err="1" smtClean="0"/>
              <a:t>anticipación</a:t>
            </a:r>
            <a:r>
              <a:rPr lang="en-US" sz="1800" dirty="0" smtClean="0"/>
              <a:t>, dada la </a:t>
            </a:r>
            <a:r>
              <a:rPr lang="en-US" sz="1800" dirty="0" err="1" smtClean="0"/>
              <a:t>cantidad</a:t>
            </a:r>
            <a:r>
              <a:rPr lang="en-US" sz="1800" dirty="0" smtClean="0"/>
              <a:t> de </a:t>
            </a:r>
            <a:r>
              <a:rPr lang="en-US" sz="1800" dirty="0" err="1" smtClean="0"/>
              <a:t>trabajo</a:t>
            </a:r>
            <a:r>
              <a:rPr lang="en-US" sz="1800" dirty="0" smtClean="0"/>
              <a:t> de la </a:t>
            </a:r>
            <a:r>
              <a:rPr lang="en-US" sz="1800" dirty="0" err="1" smtClean="0"/>
              <a:t>temporada</a:t>
            </a:r>
            <a:r>
              <a:rPr lang="en-US" sz="1800" dirty="0" smtClean="0"/>
              <a:t> </a:t>
            </a:r>
            <a:r>
              <a:rPr lang="en-US" sz="1800" dirty="0" err="1" smtClean="0"/>
              <a:t>navideña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 smtClean="0"/>
              <a:t>Para </a:t>
            </a:r>
            <a:r>
              <a:rPr lang="en-US" sz="1800" dirty="0" err="1" smtClean="0"/>
              <a:t>pedidos</a:t>
            </a:r>
            <a:r>
              <a:rPr lang="en-US" sz="1800" dirty="0" smtClean="0"/>
              <a:t> </a:t>
            </a:r>
            <a:r>
              <a:rPr lang="en-US" sz="1800" dirty="0" err="1" smtClean="0"/>
              <a:t>superiores</a:t>
            </a:r>
            <a:r>
              <a:rPr lang="en-US" sz="1800" dirty="0" smtClean="0"/>
              <a:t> a $50.000 se </a:t>
            </a:r>
            <a:r>
              <a:rPr lang="en-US" sz="1800" dirty="0" err="1" smtClean="0"/>
              <a:t>pedirá</a:t>
            </a:r>
            <a:r>
              <a:rPr lang="en-US" sz="1800" dirty="0" smtClean="0"/>
              <a:t> un </a:t>
            </a:r>
            <a:r>
              <a:rPr lang="en-US" sz="1800" dirty="0" err="1" smtClean="0"/>
              <a:t>anticipo</a:t>
            </a:r>
            <a:r>
              <a:rPr lang="en-US" sz="1800" dirty="0" smtClean="0"/>
              <a:t> no </a:t>
            </a:r>
            <a:r>
              <a:rPr lang="en-US" sz="1800" dirty="0" err="1" smtClean="0"/>
              <a:t>reembolsasble</a:t>
            </a:r>
            <a:r>
              <a:rPr lang="en-US" sz="1800" dirty="0" smtClean="0"/>
              <a:t> del 50%.</a:t>
            </a:r>
          </a:p>
          <a:p>
            <a:pPr lvl="1"/>
            <a:r>
              <a:rPr lang="en-US" sz="1800" dirty="0" smtClean="0"/>
              <a:t>Los </a:t>
            </a:r>
            <a:r>
              <a:rPr lang="en-US" sz="1800" dirty="0" err="1" smtClean="0"/>
              <a:t>pedidos</a:t>
            </a:r>
            <a:r>
              <a:rPr lang="en-US" sz="1800" dirty="0" smtClean="0"/>
              <a:t> </a:t>
            </a:r>
            <a:r>
              <a:rPr lang="en-US" sz="1800" dirty="0" err="1" smtClean="0"/>
              <a:t>serán</a:t>
            </a:r>
            <a:r>
              <a:rPr lang="en-US" sz="1800" dirty="0" smtClean="0"/>
              <a:t> </a:t>
            </a:r>
            <a:r>
              <a:rPr lang="en-US" sz="1800" dirty="0" err="1" smtClean="0"/>
              <a:t>entregados</a:t>
            </a:r>
            <a:r>
              <a:rPr lang="en-US" sz="1800" dirty="0" smtClean="0"/>
              <a:t> en la </a:t>
            </a:r>
            <a:r>
              <a:rPr lang="en-US" sz="1800" dirty="0" err="1" smtClean="0"/>
              <a:t>sede</a:t>
            </a:r>
            <a:r>
              <a:rPr lang="en-US" sz="1800" dirty="0" smtClean="0"/>
              <a:t> de Sweet </a:t>
            </a:r>
            <a:r>
              <a:rPr lang="en-US" sz="1800" dirty="0" err="1" smtClean="0"/>
              <a:t>Mafer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 smtClean="0"/>
              <a:t>La </a:t>
            </a:r>
            <a:r>
              <a:rPr lang="en-US" sz="1800" dirty="0" err="1" smtClean="0"/>
              <a:t>última</a:t>
            </a:r>
            <a:r>
              <a:rPr lang="en-US" sz="1800" dirty="0" smtClean="0"/>
              <a:t> </a:t>
            </a:r>
            <a:r>
              <a:rPr lang="en-US" sz="1800" dirty="0" err="1" smtClean="0"/>
              <a:t>fecha</a:t>
            </a:r>
            <a:r>
              <a:rPr lang="en-US" sz="1800" dirty="0" smtClean="0"/>
              <a:t> de </a:t>
            </a:r>
            <a:r>
              <a:rPr lang="en-US" sz="1800" dirty="0" err="1" smtClean="0"/>
              <a:t>entrega</a:t>
            </a:r>
            <a:r>
              <a:rPr lang="en-US" sz="1800" dirty="0" smtClean="0"/>
              <a:t> </a:t>
            </a:r>
            <a:r>
              <a:rPr lang="en-US" sz="1800" dirty="0" err="1" smtClean="0"/>
              <a:t>será</a:t>
            </a:r>
            <a:r>
              <a:rPr lang="en-US" sz="1800" dirty="0" smtClean="0"/>
              <a:t> el 23 de </a:t>
            </a:r>
            <a:r>
              <a:rPr lang="en-US" sz="1800" dirty="0" err="1" smtClean="0"/>
              <a:t>diciembre</a:t>
            </a:r>
            <a:r>
              <a:rPr lang="en-US" sz="1800" dirty="0" smtClean="0"/>
              <a:t>.</a:t>
            </a:r>
          </a:p>
          <a:p>
            <a:pPr lvl="1"/>
            <a:endParaRPr lang="en-US" sz="1800" dirty="0"/>
          </a:p>
          <a:p>
            <a:pPr marL="365760" lvl="1" indent="0">
              <a:buNone/>
            </a:pPr>
            <a:r>
              <a:rPr lang="en-US" sz="1800" dirty="0" smtClean="0"/>
              <a:t>Para </a:t>
            </a:r>
            <a:r>
              <a:rPr lang="en-US" sz="1800" dirty="0" err="1" smtClean="0"/>
              <a:t>mayores</a:t>
            </a:r>
            <a:r>
              <a:rPr lang="en-US" sz="1800" dirty="0" smtClean="0"/>
              <a:t> </a:t>
            </a:r>
            <a:r>
              <a:rPr lang="en-US" sz="1800" dirty="0" err="1" smtClean="0"/>
              <a:t>informes</a:t>
            </a:r>
            <a:r>
              <a:rPr lang="en-US" sz="1800" dirty="0" smtClean="0"/>
              <a:t>:</a:t>
            </a:r>
          </a:p>
          <a:p>
            <a:pPr marL="365760" lvl="1" indent="0">
              <a:buNone/>
            </a:pPr>
            <a:r>
              <a:rPr lang="en-US" sz="1800" dirty="0" err="1" smtClean="0"/>
              <a:t>María</a:t>
            </a:r>
            <a:r>
              <a:rPr lang="en-US" sz="1800" dirty="0" smtClean="0"/>
              <a:t> Fernanda Gutiérrez</a:t>
            </a:r>
          </a:p>
          <a:p>
            <a:pPr marL="365760" lvl="1" indent="0">
              <a:buNone/>
            </a:pPr>
            <a:r>
              <a:rPr lang="en-US" sz="1800" dirty="0" smtClean="0"/>
              <a:t>Tel 7596793 , </a:t>
            </a:r>
            <a:r>
              <a:rPr lang="en-US" sz="1800" dirty="0" err="1" smtClean="0"/>
              <a:t>cel</a:t>
            </a:r>
            <a:r>
              <a:rPr lang="en-US" sz="1800" dirty="0" smtClean="0"/>
              <a:t> 3103222397</a:t>
            </a:r>
          </a:p>
          <a:p>
            <a:pPr marL="365760" lvl="1" indent="0">
              <a:buNone/>
            </a:pPr>
            <a:r>
              <a:rPr lang="en-US" sz="1800" dirty="0" smtClean="0">
                <a:hlinkClick r:id="rId2"/>
              </a:rPr>
              <a:t>mfgutier@yahoo.com</a:t>
            </a:r>
            <a:endParaRPr lang="en-US" sz="1800" dirty="0" smtClean="0"/>
          </a:p>
          <a:p>
            <a:pPr marL="365760" lvl="1" indent="0">
              <a:buNone/>
            </a:pPr>
            <a:r>
              <a:rPr lang="nl-NL" sz="1800" dirty="0"/>
              <a:t>http://</a:t>
            </a:r>
            <a:r>
              <a:rPr lang="nl-NL" sz="1800" dirty="0" err="1"/>
              <a:t>sweetmafer.com</a:t>
            </a:r>
            <a:r>
              <a:rPr lang="nl-NL" sz="1800" dirty="0"/>
              <a:t>/</a:t>
            </a:r>
            <a:endParaRPr lang="en-US" sz="1800" dirty="0" smtClean="0"/>
          </a:p>
          <a:p>
            <a:pPr lvl="1"/>
            <a:endParaRPr lang="en-US" sz="1800" dirty="0" smtClean="0"/>
          </a:p>
          <a:p>
            <a:pPr marL="36576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97431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28</TotalTime>
  <Words>202</Words>
  <Application>Microsoft Macintosh PowerPoint</Application>
  <PresentationFormat>On-screen Show 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Austin</vt:lpstr>
      <vt:lpstr>Oferta de navidad 2011</vt:lpstr>
      <vt:lpstr>1. Cupcakes</vt:lpstr>
      <vt:lpstr>2. Galletas de jengibre</vt:lpstr>
      <vt:lpstr>Condiciones y contacto</vt:lpstr>
    </vt:vector>
  </TitlesOfParts>
  <Company>Sweetmafer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Oferta de navidad  2011</dc:title>
  <dc:creator>Maria Fernanda Gutierrez</dc:creator>
  <cp:lastModifiedBy>Maria Fernanda Gutierrez</cp:lastModifiedBy>
  <cp:revision>4</cp:revision>
  <dcterms:created xsi:type="dcterms:W3CDTF">2011-09-06T00:59:19Z</dcterms:created>
  <dcterms:modified xsi:type="dcterms:W3CDTF">2011-09-27T21:47:47Z</dcterms:modified>
</cp:coreProperties>
</file>